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617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910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6002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3051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0372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48355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8195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9453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735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9410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450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6038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511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6714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2417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9080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9741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4DE0035-EB89-4B50-8555-90B9FC1E31B6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658EF-7570-4D40-A7F8-CBD20A5A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0594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7E56EF-472F-4AEE-B147-7C8E611FC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717" y="-266341"/>
            <a:ext cx="11514565" cy="2206901"/>
          </a:xfrm>
        </p:spPr>
        <p:txBody>
          <a:bodyPr/>
          <a:lstStyle/>
          <a:p>
            <a:r>
              <a:rPr lang="ru-RU" sz="6000" dirty="0" err="1"/>
              <a:t>Презентація</a:t>
            </a:r>
            <a:r>
              <a:rPr lang="ru-RU" sz="6000" dirty="0"/>
              <a:t> </a:t>
            </a:r>
            <a:r>
              <a:rPr lang="ru-RU" sz="6000" dirty="0" err="1"/>
              <a:t>вебпроєкту</a:t>
            </a:r>
            <a:r>
              <a:rPr lang="ru-RU" sz="6000" dirty="0"/>
              <a:t> </a:t>
            </a:r>
            <a:r>
              <a:rPr lang="en-US" sz="6000" dirty="0" err="1"/>
              <a:t>GidPRO</a:t>
            </a:r>
            <a:endParaRPr lang="ru-RU" sz="6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A016B0-BD56-4BB9-831F-3F0800F66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16" y="1940560"/>
            <a:ext cx="11680563" cy="4815840"/>
          </a:xfrm>
        </p:spPr>
        <p:txBody>
          <a:bodyPr>
            <a:normAutofit/>
          </a:bodyPr>
          <a:lstStyle/>
          <a:p>
            <a:r>
              <a:rPr lang="ru-RU" b="1" dirty="0" err="1"/>
              <a:t>Що</a:t>
            </a:r>
            <a:r>
              <a:rPr lang="ru-RU" b="1" dirty="0"/>
              <a:t> </a:t>
            </a:r>
            <a:r>
              <a:rPr lang="ru-RU" b="1" dirty="0" err="1"/>
              <a:t>таке</a:t>
            </a:r>
            <a:r>
              <a:rPr lang="ru-RU" b="1" dirty="0"/>
              <a:t> </a:t>
            </a:r>
            <a:r>
              <a:rPr lang="en-US" b="1" dirty="0" err="1"/>
              <a:t>GidPRO</a:t>
            </a:r>
            <a:r>
              <a:rPr lang="en-US" b="1" dirty="0"/>
              <a:t>?</a:t>
            </a:r>
          </a:p>
          <a:p>
            <a:endParaRPr lang="en-US" b="1" dirty="0"/>
          </a:p>
          <a:p>
            <a:endParaRPr lang="en-US" dirty="0"/>
          </a:p>
          <a:p>
            <a:pPr lvl="1"/>
            <a:r>
              <a:rPr lang="ru-RU" sz="2400" dirty="0"/>
              <a:t>●</a:t>
            </a:r>
            <a:r>
              <a:rPr lang="en-US" sz="2400" dirty="0"/>
              <a:t> </a:t>
            </a:r>
            <a:r>
              <a:rPr lang="ru-RU" sz="2400" dirty="0" err="1"/>
              <a:t>Це</a:t>
            </a:r>
            <a:r>
              <a:rPr lang="ru-RU" sz="2400" dirty="0"/>
              <a:t> </a:t>
            </a:r>
            <a:r>
              <a:rPr lang="ru-RU" sz="2400" dirty="0" err="1"/>
              <a:t>вебсторінка</a:t>
            </a:r>
            <a:r>
              <a:rPr lang="ru-RU" sz="2400" dirty="0"/>
              <a:t> з </a:t>
            </a:r>
            <a:r>
              <a:rPr lang="ru-RU" sz="2400" dirty="0" err="1"/>
              <a:t>інтерактивним</a:t>
            </a:r>
            <a:r>
              <a:rPr lang="ru-RU" sz="2400" dirty="0"/>
              <a:t> дизайном, яка </a:t>
            </a:r>
            <a:r>
              <a:rPr lang="ru-RU" sz="2400" dirty="0" err="1"/>
              <a:t>презентує</a:t>
            </a:r>
            <a:r>
              <a:rPr lang="ru-RU" sz="2400" dirty="0"/>
              <a:t> </a:t>
            </a:r>
            <a:r>
              <a:rPr lang="ru-RU" sz="2400" dirty="0" err="1"/>
              <a:t>різні</a:t>
            </a:r>
            <a:r>
              <a:rPr lang="ru-RU" sz="2400" dirty="0"/>
              <a:t> </a:t>
            </a:r>
            <a:r>
              <a:rPr lang="ru-RU" sz="2400" dirty="0" err="1"/>
              <a:t>унікальні</a:t>
            </a:r>
            <a:r>
              <a:rPr lang="ru-RU" sz="2400" dirty="0"/>
              <a:t> </a:t>
            </a:r>
            <a:r>
              <a:rPr lang="ru-RU" sz="2400" dirty="0" err="1"/>
              <a:t>місця</a:t>
            </a:r>
            <a:r>
              <a:rPr lang="ru-RU" sz="2400" dirty="0"/>
              <a:t> </a:t>
            </a:r>
            <a:r>
              <a:rPr lang="ru-RU" sz="2400" dirty="0" err="1"/>
              <a:t>світу</a:t>
            </a:r>
            <a:r>
              <a:rPr lang="ru-RU" sz="2400" dirty="0"/>
              <a:t>.</a:t>
            </a:r>
          </a:p>
          <a:p>
            <a:pPr lvl="1"/>
            <a:r>
              <a:rPr lang="ru-RU" sz="2400" dirty="0"/>
              <a:t>●</a:t>
            </a:r>
            <a:r>
              <a:rPr lang="en-US" sz="2400" dirty="0"/>
              <a:t> </a:t>
            </a:r>
            <a:r>
              <a:rPr lang="ru-RU" sz="2400" dirty="0"/>
              <a:t>Мета – </a:t>
            </a:r>
            <a:r>
              <a:rPr lang="ru-RU" sz="2400" dirty="0" err="1"/>
              <a:t>забезпечити</a:t>
            </a:r>
            <a:r>
              <a:rPr lang="ru-RU" sz="2400" dirty="0"/>
              <a:t> </a:t>
            </a:r>
            <a:r>
              <a:rPr lang="ru-RU" sz="2400" dirty="0" err="1"/>
              <a:t>інформативну</a:t>
            </a:r>
            <a:r>
              <a:rPr lang="ru-RU" sz="2400" dirty="0"/>
              <a:t> та </a:t>
            </a:r>
            <a:r>
              <a:rPr lang="ru-RU" sz="2400" dirty="0" err="1"/>
              <a:t>естетичну</a:t>
            </a:r>
            <a:r>
              <a:rPr lang="ru-RU" sz="2400" dirty="0"/>
              <a:t> </a:t>
            </a:r>
            <a:r>
              <a:rPr lang="ru-RU" sz="2400" dirty="0" err="1"/>
              <a:t>взаємодію</a:t>
            </a:r>
            <a:r>
              <a:rPr lang="ru-RU" sz="2400" dirty="0"/>
              <a:t> для </a:t>
            </a:r>
            <a:r>
              <a:rPr lang="ru-RU" sz="2400" dirty="0" err="1"/>
              <a:t>користувачів</a:t>
            </a:r>
            <a:r>
              <a:rPr lang="ru-RU" sz="2400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4740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F9420621-0403-4EE1-8DF8-88FD3BF30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521" y="147321"/>
            <a:ext cx="9650559" cy="6040119"/>
          </a:xfrm>
        </p:spPr>
        <p:txBody>
          <a:bodyPr>
            <a:normAutofit/>
          </a:bodyPr>
          <a:lstStyle/>
          <a:p>
            <a:r>
              <a:rPr lang="ru-RU" sz="2800" b="1" dirty="0" err="1"/>
              <a:t>Основні</a:t>
            </a:r>
            <a:r>
              <a:rPr lang="ru-RU" sz="2800" b="1" dirty="0"/>
              <a:t> </a:t>
            </a:r>
            <a:r>
              <a:rPr lang="ru-RU" sz="2800" b="1" dirty="0" err="1"/>
              <a:t>особливості</a:t>
            </a:r>
            <a:endParaRPr lang="ru-RU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1" dirty="0" err="1"/>
              <a:t>Функціонал</a:t>
            </a:r>
            <a:r>
              <a:rPr lang="ru-RU" sz="2800" b="1" dirty="0"/>
              <a:t>:</a:t>
            </a:r>
            <a:endParaRPr lang="ru-RU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Інтерактивний</a:t>
            </a:r>
            <a:r>
              <a:rPr lang="ru-RU" sz="2800" dirty="0"/>
              <a:t> дизайн </a:t>
            </a:r>
            <a:r>
              <a:rPr lang="ru-RU" sz="2800" dirty="0" err="1"/>
              <a:t>із</a:t>
            </a:r>
            <a:r>
              <a:rPr lang="ru-RU" sz="2800" dirty="0"/>
              <a:t> </a:t>
            </a:r>
            <a:r>
              <a:rPr lang="ru-RU" sz="2800" dirty="0" err="1"/>
              <a:t>використанням</a:t>
            </a:r>
            <a:r>
              <a:rPr lang="ru-RU" sz="2800" dirty="0"/>
              <a:t> картинок і </a:t>
            </a:r>
            <a:r>
              <a:rPr lang="ru-RU" sz="2800" dirty="0" err="1"/>
              <a:t>описів</a:t>
            </a:r>
            <a:r>
              <a:rPr lang="ru-RU" sz="2800" dirty="0"/>
              <a:t>, </a:t>
            </a:r>
            <a:r>
              <a:rPr lang="ru-RU" sz="2800" dirty="0" err="1"/>
              <a:t>які</a:t>
            </a:r>
            <a:r>
              <a:rPr lang="ru-RU" sz="2800" dirty="0"/>
              <a:t> </a:t>
            </a:r>
            <a:r>
              <a:rPr lang="ru-RU" sz="2800" dirty="0" err="1"/>
              <a:t>можна</a:t>
            </a:r>
            <a:r>
              <a:rPr lang="ru-RU" sz="2800" dirty="0"/>
              <a:t> </a:t>
            </a:r>
            <a:r>
              <a:rPr lang="ru-RU" sz="2800" dirty="0" err="1"/>
              <a:t>відкривати</a:t>
            </a:r>
            <a:r>
              <a:rPr lang="ru-RU" sz="2800" dirty="0"/>
              <a:t>/</a:t>
            </a:r>
            <a:r>
              <a:rPr lang="ru-RU" sz="2800" dirty="0" err="1"/>
              <a:t>закривати</a:t>
            </a:r>
            <a:r>
              <a:rPr lang="ru-RU" sz="28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/>
              <a:t>Адаптивна структура </a:t>
            </a:r>
            <a:r>
              <a:rPr lang="ru-RU" sz="2800" dirty="0" err="1"/>
              <a:t>сторінки</a:t>
            </a:r>
            <a:r>
              <a:rPr lang="ru-RU" sz="28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Соціальні</a:t>
            </a:r>
            <a:r>
              <a:rPr lang="ru-RU" sz="2800" dirty="0"/>
              <a:t> </a:t>
            </a:r>
            <a:r>
              <a:rPr lang="ru-RU" sz="2800" dirty="0" err="1"/>
              <a:t>посилання</a:t>
            </a:r>
            <a:r>
              <a:rPr lang="ru-RU" sz="2800" dirty="0"/>
              <a:t> на </a:t>
            </a:r>
            <a:r>
              <a:rPr lang="ru-RU" sz="2800" dirty="0" err="1"/>
              <a:t>популярні</a:t>
            </a:r>
            <a:r>
              <a:rPr lang="ru-RU" sz="2800" dirty="0"/>
              <a:t> </a:t>
            </a:r>
            <a:r>
              <a:rPr lang="ru-RU" sz="2800" dirty="0" err="1"/>
              <a:t>платформи</a:t>
            </a:r>
            <a:r>
              <a:rPr lang="ru-RU" sz="2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1" dirty="0" err="1"/>
              <a:t>Інтерфейс</a:t>
            </a:r>
            <a:r>
              <a:rPr lang="ru-RU" sz="2800" b="1" dirty="0"/>
              <a:t>:</a:t>
            </a:r>
            <a:endParaRPr lang="ru-RU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/>
              <a:t>Логотип і </a:t>
            </a:r>
            <a:r>
              <a:rPr lang="ru-RU" sz="2800" dirty="0" err="1"/>
              <a:t>інформація</a:t>
            </a:r>
            <a:r>
              <a:rPr lang="ru-RU" sz="2800" dirty="0"/>
              <a:t> про </a:t>
            </a:r>
            <a:r>
              <a:rPr lang="ru-RU" sz="2800" dirty="0" err="1"/>
              <a:t>технічну</a:t>
            </a:r>
            <a:r>
              <a:rPr lang="ru-RU" sz="2800" dirty="0"/>
              <a:t> </a:t>
            </a:r>
            <a:r>
              <a:rPr lang="ru-RU" sz="2800" dirty="0" err="1"/>
              <a:t>підтримку</a:t>
            </a:r>
            <a:r>
              <a:rPr lang="ru-RU" sz="28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Верхня</a:t>
            </a:r>
            <a:r>
              <a:rPr lang="ru-RU" sz="2800" dirty="0"/>
              <a:t> панель </a:t>
            </a:r>
            <a:r>
              <a:rPr lang="ru-RU" sz="2800" dirty="0" err="1"/>
              <a:t>із</a:t>
            </a:r>
            <a:r>
              <a:rPr lang="ru-RU" sz="2800" dirty="0"/>
              <a:t> </a:t>
            </a:r>
            <a:r>
              <a:rPr lang="ru-RU" sz="2800" dirty="0" err="1"/>
              <a:t>навігацією</a:t>
            </a:r>
            <a:r>
              <a:rPr lang="ru-RU" sz="2800" dirty="0"/>
              <a:t> та </a:t>
            </a:r>
            <a:r>
              <a:rPr lang="ru-RU" sz="2800" dirty="0" err="1"/>
              <a:t>контактними</a:t>
            </a:r>
            <a:r>
              <a:rPr lang="ru-RU" sz="2800" dirty="0"/>
              <a:t> </a:t>
            </a:r>
            <a:r>
              <a:rPr lang="ru-RU" sz="2800" dirty="0" err="1"/>
              <a:t>даними</a:t>
            </a:r>
            <a:r>
              <a:rPr lang="ru-RU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4866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>
            <a:extLst>
              <a:ext uri="{FF2B5EF4-FFF2-40B4-BE49-F238E27FC236}">
                <a16:creationId xmlns:a16="http://schemas.microsoft.com/office/drawing/2014/main" id="{B1F33444-063C-400A-8E74-46F7203A26A7}"/>
              </a:ext>
            </a:extLst>
          </p:cNvPr>
          <p:cNvSpPr txBox="1">
            <a:spLocks/>
          </p:cNvSpPr>
          <p:nvPr/>
        </p:nvSpPr>
        <p:spPr>
          <a:xfrm>
            <a:off x="478961" y="147143"/>
            <a:ext cx="9650559" cy="64568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sz="2800" dirty="0" err="1"/>
              <a:t>Технічна</a:t>
            </a:r>
            <a:r>
              <a:rPr lang="ru-RU" sz="2800" dirty="0"/>
              <a:t> </a:t>
            </a:r>
            <a:r>
              <a:rPr lang="ru-RU" sz="2800" dirty="0" err="1"/>
              <a:t>реалізація</a:t>
            </a:r>
            <a:endParaRPr lang="ru-RU" sz="2800" b="1" dirty="0"/>
          </a:p>
          <a:p>
            <a:pPr marL="0" indent="0">
              <a:buNone/>
            </a:pPr>
            <a:r>
              <a:rPr lang="en-US" sz="2800" dirty="0"/>
              <a:t>        HTML:</a:t>
            </a:r>
            <a:endParaRPr lang="ru-RU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/>
              <a:t>Створено структуру </a:t>
            </a:r>
            <a:r>
              <a:rPr lang="ru-RU" sz="2800" dirty="0" err="1"/>
              <a:t>сторінки</a:t>
            </a:r>
            <a:r>
              <a:rPr lang="ru-RU" sz="2800" dirty="0"/>
              <a:t>, </a:t>
            </a:r>
            <a:r>
              <a:rPr lang="ru-RU" sz="2800" dirty="0" err="1"/>
              <a:t>що</a:t>
            </a:r>
            <a:r>
              <a:rPr lang="ru-RU" sz="2800" dirty="0"/>
              <a:t> </a:t>
            </a:r>
            <a:r>
              <a:rPr lang="ru-RU" sz="2800" dirty="0" err="1"/>
              <a:t>включає</a:t>
            </a:r>
            <a:r>
              <a:rPr lang="ru-RU" sz="2800" dirty="0"/>
              <a:t> логотип, </a:t>
            </a:r>
            <a:r>
              <a:rPr lang="ru-RU" sz="2800" dirty="0" err="1"/>
              <a:t>зображення</a:t>
            </a:r>
            <a:r>
              <a:rPr lang="ru-RU" sz="2800" dirty="0"/>
              <a:t>, </a:t>
            </a:r>
            <a:r>
              <a:rPr lang="ru-RU" sz="2800" dirty="0" err="1"/>
              <a:t>тексти</a:t>
            </a:r>
            <a:r>
              <a:rPr lang="ru-RU" sz="2800" dirty="0"/>
              <a:t>, та </a:t>
            </a:r>
            <a:r>
              <a:rPr lang="ru-RU" sz="2800" dirty="0" err="1"/>
              <a:t>інтерактивні</a:t>
            </a:r>
            <a:r>
              <a:rPr lang="ru-RU" sz="2800" dirty="0"/>
              <a:t> </a:t>
            </a:r>
            <a:r>
              <a:rPr lang="ru-RU" sz="2800" dirty="0" err="1"/>
              <a:t>секції</a:t>
            </a:r>
            <a:r>
              <a:rPr lang="ru-RU" sz="2800" dirty="0"/>
              <a:t>.</a:t>
            </a:r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   CSS:</a:t>
            </a:r>
            <a:endParaRPr lang="ru-RU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/>
              <a:t>Дизайн </a:t>
            </a:r>
            <a:r>
              <a:rPr lang="ru-RU" sz="2800" dirty="0" err="1"/>
              <a:t>сторінки</a:t>
            </a:r>
            <a:r>
              <a:rPr lang="ru-RU" sz="2800" dirty="0"/>
              <a:t> з акцентом на </a:t>
            </a:r>
            <a:r>
              <a:rPr lang="ru-RU" sz="2800" dirty="0" err="1"/>
              <a:t>адаптивність</a:t>
            </a:r>
            <a:r>
              <a:rPr lang="ru-RU" sz="2800" dirty="0"/>
              <a:t> і </a:t>
            </a:r>
            <a:r>
              <a:rPr lang="ru-RU" sz="2800" dirty="0" err="1"/>
              <a:t>візуальну</a:t>
            </a:r>
            <a:r>
              <a:rPr lang="ru-RU" sz="2800" dirty="0"/>
              <a:t> </a:t>
            </a:r>
            <a:r>
              <a:rPr lang="ru-RU" sz="2800" dirty="0" err="1"/>
              <a:t>привабливість</a:t>
            </a:r>
            <a:r>
              <a:rPr lang="ru-RU" sz="2800" dirty="0"/>
              <a:t>.</a:t>
            </a:r>
            <a:endParaRPr lang="en-US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Ефекти</a:t>
            </a:r>
            <a:r>
              <a:rPr lang="ru-RU" sz="2800" dirty="0"/>
              <a:t> </a:t>
            </a:r>
            <a:r>
              <a:rPr lang="ru-RU" sz="2800" dirty="0" err="1"/>
              <a:t>наведення</a:t>
            </a:r>
            <a:r>
              <a:rPr lang="ru-RU" sz="2800" dirty="0"/>
              <a:t> та </a:t>
            </a:r>
            <a:r>
              <a:rPr lang="ru-RU" sz="2800" dirty="0" err="1"/>
              <a:t>анімації</a:t>
            </a:r>
            <a:r>
              <a:rPr lang="ru-RU" sz="2800" dirty="0"/>
              <a:t> для </a:t>
            </a:r>
            <a:r>
              <a:rPr lang="ru-RU" sz="2800" dirty="0" err="1"/>
              <a:t>взаємодії</a:t>
            </a:r>
            <a:r>
              <a:rPr lang="ru-RU" sz="2800" dirty="0"/>
              <a:t> з </a:t>
            </a:r>
            <a:r>
              <a:rPr lang="ru-RU" sz="2800" dirty="0" err="1"/>
              <a:t>користувачем</a:t>
            </a:r>
            <a:r>
              <a:rPr lang="ru-RU" sz="2800" dirty="0"/>
              <a:t>.</a:t>
            </a:r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  JavaScript: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400" dirty="0" err="1"/>
              <a:t>Динамічне</a:t>
            </a:r>
            <a:r>
              <a:rPr lang="ru-RU" sz="2400" dirty="0"/>
              <a:t> </a:t>
            </a:r>
            <a:r>
              <a:rPr lang="ru-RU" sz="2400" dirty="0" err="1"/>
              <a:t>відображення</a:t>
            </a:r>
            <a:r>
              <a:rPr lang="ru-RU" sz="2400" dirty="0"/>
              <a:t> </a:t>
            </a:r>
            <a:r>
              <a:rPr lang="ru-RU" sz="2400" dirty="0" err="1"/>
              <a:t>описів</a:t>
            </a:r>
            <a:r>
              <a:rPr lang="ru-RU" sz="2400" dirty="0"/>
              <a:t> при </a:t>
            </a:r>
            <a:r>
              <a:rPr lang="ru-RU" sz="2400" dirty="0" err="1"/>
              <a:t>натисканні</a:t>
            </a:r>
            <a:r>
              <a:rPr lang="ru-RU" sz="2400" dirty="0"/>
              <a:t> на </a:t>
            </a:r>
            <a:r>
              <a:rPr lang="ru-RU" sz="2400" dirty="0" err="1"/>
              <a:t>зображення</a:t>
            </a:r>
            <a:r>
              <a:rPr lang="ru-RU" sz="2400" dirty="0"/>
              <a:t>.</a:t>
            </a:r>
            <a:endParaRPr lang="en-US" sz="2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Анімація</a:t>
            </a:r>
            <a:r>
              <a:rPr lang="ru-RU" sz="2800" dirty="0"/>
              <a:t> з </a:t>
            </a:r>
            <a:r>
              <a:rPr lang="ru-RU" sz="2800" dirty="0" err="1"/>
              <a:t>плавним</a:t>
            </a:r>
            <a:r>
              <a:rPr lang="ru-RU" sz="2800" dirty="0"/>
              <a:t> </a:t>
            </a:r>
            <a:r>
              <a:rPr lang="ru-RU" sz="2800" dirty="0" err="1"/>
              <a:t>відкриттям</a:t>
            </a:r>
            <a:r>
              <a:rPr lang="ru-RU" sz="2800" dirty="0"/>
              <a:t> і </a:t>
            </a:r>
            <a:r>
              <a:rPr lang="ru-RU" sz="2800" dirty="0" err="1"/>
              <a:t>закриттям</a:t>
            </a:r>
            <a:r>
              <a:rPr lang="ru-RU" sz="2800" dirty="0"/>
              <a:t> </a:t>
            </a:r>
            <a:r>
              <a:rPr lang="ru-RU" sz="2800" dirty="0" err="1"/>
              <a:t>опису</a:t>
            </a:r>
            <a:r>
              <a:rPr lang="ru-RU" sz="2800" dirty="0"/>
              <a:t> </a:t>
            </a:r>
            <a:r>
              <a:rPr lang="ru-RU" sz="2800" dirty="0" err="1"/>
              <a:t>місця</a:t>
            </a:r>
            <a:r>
              <a:rPr lang="ru-RU" sz="2800" dirty="0"/>
              <a:t>.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259386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21236C52-5BFC-462E-9847-4271B1AEF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952" y="224118"/>
            <a:ext cx="8946541" cy="4195481"/>
          </a:xfrm>
        </p:spPr>
        <p:txBody>
          <a:bodyPr/>
          <a:lstStyle/>
          <a:p>
            <a:r>
              <a:rPr lang="ru-RU" b="1" dirty="0" err="1"/>
              <a:t>Фонове</a:t>
            </a:r>
            <a:r>
              <a:rPr lang="ru-RU" b="1" dirty="0"/>
              <a:t> </a:t>
            </a:r>
            <a:r>
              <a:rPr lang="ru-RU" b="1" dirty="0" err="1"/>
              <a:t>зображення</a:t>
            </a:r>
            <a:r>
              <a:rPr lang="ru-RU" b="1" dirty="0"/>
              <a:t>:</a:t>
            </a:r>
            <a:r>
              <a:rPr lang="en-US" b="1" dirty="0"/>
              <a:t> </a:t>
            </a:r>
            <a:r>
              <a:rPr lang="ru-RU" dirty="0" err="1"/>
              <a:t>Використано</a:t>
            </a:r>
            <a:r>
              <a:rPr lang="ru-RU" dirty="0"/>
              <a:t> </a:t>
            </a:r>
            <a:r>
              <a:rPr lang="ru-RU" dirty="0" err="1"/>
              <a:t>яскраву</a:t>
            </a:r>
            <a:r>
              <a:rPr lang="ru-RU" dirty="0"/>
              <a:t> </a:t>
            </a:r>
            <a:r>
              <a:rPr lang="ru-RU" dirty="0" err="1"/>
              <a:t>фотографію</a:t>
            </a:r>
            <a:r>
              <a:rPr lang="ru-RU" dirty="0"/>
              <a:t> для </a:t>
            </a:r>
            <a:r>
              <a:rPr lang="ru-RU" dirty="0" err="1"/>
              <a:t>створення</a:t>
            </a:r>
            <a:r>
              <a:rPr lang="ru-RU" dirty="0"/>
              <a:t> </a:t>
            </a:r>
            <a:r>
              <a:rPr lang="ru-RU" dirty="0" err="1"/>
              <a:t>атмосфери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en-US" dirty="0"/>
              <a:t> 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FEC02E6-78FE-414A-A89C-07774D87D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42" y="1135513"/>
            <a:ext cx="6194738" cy="29343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2454E8E-6787-4071-8D2B-73F6490D68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728" y="4489576"/>
            <a:ext cx="8807903" cy="168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33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1F9E5CF4-349A-4021-965A-ACB047010394}"/>
              </a:ext>
            </a:extLst>
          </p:cNvPr>
          <p:cNvSpPr txBox="1">
            <a:spLocks/>
          </p:cNvSpPr>
          <p:nvPr/>
        </p:nvSpPr>
        <p:spPr>
          <a:xfrm>
            <a:off x="304188" y="5364480"/>
            <a:ext cx="11646499" cy="103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 err="1"/>
              <a:t>Додає</a:t>
            </a:r>
            <a:r>
              <a:rPr lang="ru-RU" dirty="0"/>
              <a:t> </a:t>
            </a:r>
            <a:r>
              <a:rPr lang="ru-RU" dirty="0" err="1"/>
              <a:t>верхню</a:t>
            </a:r>
            <a:r>
              <a:rPr lang="ru-RU" dirty="0"/>
              <a:t> панель, яка </a:t>
            </a:r>
            <a:r>
              <a:rPr lang="ru-RU" dirty="0" err="1"/>
              <a:t>завжди</a:t>
            </a:r>
            <a:r>
              <a:rPr lang="ru-RU" dirty="0"/>
              <a:t> </a:t>
            </a:r>
            <a:r>
              <a:rPr lang="ru-RU" dirty="0" err="1"/>
              <a:t>знаходиться</a:t>
            </a:r>
            <a:r>
              <a:rPr lang="ru-RU" dirty="0"/>
              <a:t> </a:t>
            </a:r>
            <a:r>
              <a:rPr lang="ru-RU" dirty="0" err="1"/>
              <a:t>зверху</a:t>
            </a:r>
            <a:r>
              <a:rPr lang="ru-RU" dirty="0"/>
              <a:t> </a:t>
            </a:r>
            <a:r>
              <a:rPr lang="ru-RU" dirty="0" err="1"/>
              <a:t>сторінки</a:t>
            </a:r>
            <a:r>
              <a:rPr lang="ru-RU" dirty="0"/>
              <a:t>.</a:t>
            </a:r>
          </a:p>
          <a:p>
            <a:r>
              <a:rPr lang="ru-RU" dirty="0" err="1"/>
              <a:t>Відображає</a:t>
            </a:r>
            <a:r>
              <a:rPr lang="ru-RU" dirty="0"/>
              <a:t> логотип, </a:t>
            </a:r>
            <a:r>
              <a:rPr lang="ru-RU" dirty="0" err="1"/>
              <a:t>контактний</a:t>
            </a:r>
            <a:r>
              <a:rPr lang="ru-RU" dirty="0"/>
              <a:t> номер </a:t>
            </a:r>
            <a:r>
              <a:rPr lang="ru-RU" dirty="0" err="1"/>
              <a:t>підтримки</a:t>
            </a:r>
            <a:r>
              <a:rPr lang="ru-RU" dirty="0"/>
              <a:t> та </a:t>
            </a:r>
            <a:r>
              <a:rPr lang="ru-RU" dirty="0" err="1"/>
              <a:t>посилання</a:t>
            </a:r>
            <a:r>
              <a:rPr lang="ru-RU" dirty="0"/>
              <a:t> на </a:t>
            </a:r>
            <a:r>
              <a:rPr lang="ru-RU" dirty="0" err="1"/>
              <a:t>соціальні</a:t>
            </a:r>
            <a:r>
              <a:rPr lang="ru-RU" dirty="0"/>
              <a:t> </a:t>
            </a:r>
            <a:r>
              <a:rPr lang="ru-RU" dirty="0" err="1"/>
              <a:t>мережі</a:t>
            </a:r>
            <a:r>
              <a:rPr lang="ru-RU" dirty="0"/>
              <a:t>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D3392E1-ADB7-46B4-81DC-F7CB79BDA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7" y="1202672"/>
            <a:ext cx="12129123" cy="67313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E6C9DBB-8FB8-4A37-8DD7-2BBC95696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88" y="2390721"/>
            <a:ext cx="11646499" cy="2076557"/>
          </a:xfrm>
          <a:prstGeom prst="rect">
            <a:avLst/>
          </a:prstGeom>
        </p:spPr>
      </p:pic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35843DB-13A6-4DD3-B5BC-CE46809FDB4F}"/>
              </a:ext>
            </a:extLst>
          </p:cNvPr>
          <p:cNvSpPr/>
          <p:nvPr/>
        </p:nvSpPr>
        <p:spPr>
          <a:xfrm>
            <a:off x="304189" y="457201"/>
            <a:ext cx="79672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/>
              <a:t>Верхня</a:t>
            </a:r>
            <a:r>
              <a:rPr lang="ru-RU" dirty="0"/>
              <a:t> панель </a:t>
            </a:r>
            <a:r>
              <a:rPr lang="ru-RU" dirty="0" err="1"/>
              <a:t>із</a:t>
            </a:r>
            <a:r>
              <a:rPr lang="ru-RU" dirty="0"/>
              <a:t> логотипом та контактами:</a:t>
            </a:r>
          </a:p>
        </p:txBody>
      </p:sp>
    </p:spTree>
    <p:extLst>
      <p:ext uri="{BB962C8B-B14F-4D97-AF65-F5344CB8AC3E}">
        <p14:creationId xmlns:p14="http://schemas.microsoft.com/office/powerpoint/2010/main" val="2058543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26CB80-94CA-4557-8DEC-0D8F34B78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1" y="452718"/>
            <a:ext cx="6807199" cy="542962"/>
          </a:xfrm>
        </p:spPr>
        <p:txBody>
          <a:bodyPr/>
          <a:lstStyle/>
          <a:p>
            <a:r>
              <a:rPr lang="ru-RU" sz="2800" dirty="0" err="1"/>
              <a:t>Інтерактивні</a:t>
            </a:r>
            <a:r>
              <a:rPr lang="ru-RU" sz="2800" dirty="0"/>
              <a:t> плитки з </a:t>
            </a:r>
            <a:r>
              <a:rPr lang="ru-RU" sz="2800" dirty="0" err="1"/>
              <a:t>зображеннями</a:t>
            </a:r>
            <a:r>
              <a:rPr lang="ru-RU" sz="2800" dirty="0"/>
              <a:t>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82E9B6-CAB7-4883-85D7-228211643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32" y="5222243"/>
            <a:ext cx="11360734" cy="1463038"/>
          </a:xfrm>
        </p:spPr>
        <p:txBody>
          <a:bodyPr/>
          <a:lstStyle/>
          <a:p>
            <a:r>
              <a:rPr lang="ru-RU" dirty="0" err="1"/>
              <a:t>Відображає</a:t>
            </a:r>
            <a:r>
              <a:rPr lang="ru-RU" dirty="0"/>
              <a:t> три плитки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зображеннями</a:t>
            </a:r>
            <a:r>
              <a:rPr lang="ru-RU" dirty="0"/>
              <a:t> </a:t>
            </a:r>
            <a:r>
              <a:rPr lang="ru-RU" dirty="0" err="1"/>
              <a:t>місцевостей</a:t>
            </a:r>
            <a:r>
              <a:rPr lang="ru-RU" dirty="0"/>
              <a:t>.</a:t>
            </a:r>
          </a:p>
          <a:p>
            <a:r>
              <a:rPr lang="ru-RU" dirty="0"/>
              <a:t>При </a:t>
            </a:r>
            <a:r>
              <a:rPr lang="ru-RU" dirty="0" err="1"/>
              <a:t>натисканні</a:t>
            </a:r>
            <a:r>
              <a:rPr lang="ru-RU" dirty="0"/>
              <a:t> на </a:t>
            </a:r>
            <a:r>
              <a:rPr lang="ru-RU" dirty="0" err="1"/>
              <a:t>зображення</a:t>
            </a:r>
            <a:r>
              <a:rPr lang="ru-RU" dirty="0"/>
              <a:t> </a:t>
            </a:r>
            <a:r>
              <a:rPr lang="ru-RU" dirty="0" err="1"/>
              <a:t>викликає</a:t>
            </a:r>
            <a:r>
              <a:rPr lang="ru-RU" dirty="0"/>
              <a:t> </a:t>
            </a:r>
            <a:r>
              <a:rPr lang="ru-RU" dirty="0" err="1"/>
              <a:t>функцію</a:t>
            </a:r>
            <a:r>
              <a:rPr lang="ru-RU" dirty="0"/>
              <a:t> </a:t>
            </a:r>
            <a:r>
              <a:rPr lang="en-US" dirty="0" err="1"/>
              <a:t>toggleDescription</a:t>
            </a:r>
            <a:r>
              <a:rPr lang="en-US" dirty="0"/>
              <a:t>, </a:t>
            </a:r>
            <a:r>
              <a:rPr lang="ru-RU" dirty="0"/>
              <a:t>яка </a:t>
            </a:r>
            <a:r>
              <a:rPr lang="ru-RU" dirty="0" err="1"/>
              <a:t>відображає</a:t>
            </a:r>
            <a:r>
              <a:rPr lang="ru-RU" dirty="0"/>
              <a:t> </a:t>
            </a:r>
            <a:r>
              <a:rPr lang="ru-RU" dirty="0" err="1"/>
              <a:t>детальний</a:t>
            </a:r>
            <a:r>
              <a:rPr lang="ru-RU" dirty="0"/>
              <a:t> </a:t>
            </a:r>
            <a:r>
              <a:rPr lang="ru-RU" dirty="0" err="1"/>
              <a:t>опис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6C66316-999C-4F48-9B6C-37D06B700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159" y="1048584"/>
            <a:ext cx="4887681" cy="230197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B2B9C3A-88BD-435C-99CD-4CB91A070D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2" y="3467208"/>
            <a:ext cx="11360734" cy="163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54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30A8CB-31D4-4484-9710-BE13831DA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6120449" cy="603922"/>
          </a:xfrm>
        </p:spPr>
        <p:txBody>
          <a:bodyPr/>
          <a:lstStyle/>
          <a:p>
            <a:r>
              <a:rPr lang="ru-RU" sz="2800" dirty="0" err="1"/>
              <a:t>Ефект</a:t>
            </a:r>
            <a:r>
              <a:rPr lang="ru-RU" sz="2800" dirty="0"/>
              <a:t> </a:t>
            </a:r>
            <a:r>
              <a:rPr lang="ru-RU" sz="2800" dirty="0" err="1"/>
              <a:t>наведення</a:t>
            </a:r>
            <a:r>
              <a:rPr lang="ru-RU" sz="2800" dirty="0"/>
              <a:t> на плитки: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73032E-58A4-488F-B591-30F5C9A13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160" y="5039360"/>
            <a:ext cx="11602720" cy="802639"/>
          </a:xfrm>
        </p:spPr>
        <p:txBody>
          <a:bodyPr/>
          <a:lstStyle/>
          <a:p>
            <a:r>
              <a:rPr lang="ru-RU" dirty="0"/>
              <a:t>При </a:t>
            </a:r>
            <a:r>
              <a:rPr lang="ru-RU" dirty="0" err="1"/>
              <a:t>наведенні</a:t>
            </a:r>
            <a:r>
              <a:rPr lang="ru-RU" dirty="0"/>
              <a:t> </a:t>
            </a:r>
            <a:r>
              <a:rPr lang="ru-RU" dirty="0" err="1"/>
              <a:t>збільшує</a:t>
            </a:r>
            <a:r>
              <a:rPr lang="ru-RU" dirty="0"/>
              <a:t> </a:t>
            </a:r>
            <a:r>
              <a:rPr lang="ru-RU" dirty="0" err="1"/>
              <a:t>розмір</a:t>
            </a:r>
            <a:r>
              <a:rPr lang="ru-RU" dirty="0"/>
              <a:t> плитки та </a:t>
            </a:r>
            <a:r>
              <a:rPr lang="ru-RU" dirty="0" err="1"/>
              <a:t>додає</a:t>
            </a:r>
            <a:r>
              <a:rPr lang="ru-RU" dirty="0"/>
              <a:t> </a:t>
            </a:r>
            <a:r>
              <a:rPr lang="ru-RU" dirty="0" err="1"/>
              <a:t>світлову</a:t>
            </a:r>
            <a:r>
              <a:rPr lang="ru-RU" dirty="0"/>
              <a:t> </a:t>
            </a:r>
            <a:r>
              <a:rPr lang="ru-RU" dirty="0" err="1"/>
              <a:t>тінь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робить</a:t>
            </a:r>
            <a:r>
              <a:rPr lang="ru-RU" dirty="0"/>
              <a:t> </a:t>
            </a:r>
            <a:r>
              <a:rPr lang="ru-RU" dirty="0" err="1"/>
              <a:t>інтерфейс</a:t>
            </a:r>
            <a:r>
              <a:rPr lang="ru-RU" dirty="0"/>
              <a:t> </a:t>
            </a:r>
            <a:r>
              <a:rPr lang="ru-RU" dirty="0" err="1"/>
              <a:t>більш</a:t>
            </a:r>
            <a:r>
              <a:rPr lang="ru-RU" dirty="0"/>
              <a:t> </a:t>
            </a:r>
            <a:r>
              <a:rPr lang="ru-RU" dirty="0" err="1"/>
              <a:t>інтерактивним</a:t>
            </a:r>
            <a:r>
              <a:rPr lang="ru-RU" dirty="0"/>
              <a:t>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EC8E088-AE3F-4729-8294-092894DF5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240263"/>
            <a:ext cx="4647249" cy="218873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61CE171-3C56-4695-A3E7-F32BFB1E9B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240263"/>
            <a:ext cx="4864237" cy="218873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BB3FD02-12B6-4BB7-B6FE-3D465DB37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533" y="3780769"/>
            <a:ext cx="5156465" cy="80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728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51CD6D-4B6F-4958-BCAD-73E303B3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800" dirty="0" err="1"/>
              <a:t>Динамічний</a:t>
            </a:r>
            <a:r>
              <a:rPr lang="ru-RU" sz="2800" dirty="0"/>
              <a:t> </a:t>
            </a:r>
            <a:r>
              <a:rPr lang="ru-RU" sz="2800" dirty="0" err="1"/>
              <a:t>опис</a:t>
            </a:r>
            <a:r>
              <a:rPr lang="ru-RU" sz="2800" dirty="0"/>
              <a:t> </a:t>
            </a:r>
            <a:r>
              <a:rPr lang="ru-RU" sz="2800" dirty="0" err="1"/>
              <a:t>місцевості</a:t>
            </a:r>
            <a:r>
              <a:rPr lang="ru-RU" sz="2800" dirty="0"/>
              <a:t>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39DE5D-742E-4E77-9382-1EB50B884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25" y="5859095"/>
            <a:ext cx="11170950" cy="863599"/>
          </a:xfrm>
        </p:spPr>
        <p:txBody>
          <a:bodyPr/>
          <a:lstStyle/>
          <a:p>
            <a:r>
              <a:rPr lang="ru-RU" dirty="0" err="1"/>
              <a:t>Змінює</a:t>
            </a:r>
            <a:r>
              <a:rPr lang="ru-RU" dirty="0"/>
              <a:t> текст у </a:t>
            </a:r>
            <a:r>
              <a:rPr lang="ru-RU" dirty="0" err="1"/>
              <a:t>блоці</a:t>
            </a:r>
            <a:r>
              <a:rPr lang="ru-RU" dirty="0"/>
              <a:t> </a:t>
            </a:r>
            <a:r>
              <a:rPr lang="ru-RU" dirty="0" err="1"/>
              <a:t>опису</a:t>
            </a:r>
            <a:r>
              <a:rPr lang="ru-RU" dirty="0"/>
              <a:t> </a:t>
            </a:r>
            <a:r>
              <a:rPr lang="ru-RU" dirty="0" err="1"/>
              <a:t>залежно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обраної</a:t>
            </a:r>
            <a:r>
              <a:rPr lang="ru-RU" dirty="0"/>
              <a:t> плитки.</a:t>
            </a:r>
          </a:p>
          <a:p>
            <a:r>
              <a:rPr lang="ru-RU" dirty="0" err="1"/>
              <a:t>Включає</a:t>
            </a:r>
            <a:r>
              <a:rPr lang="ru-RU" dirty="0"/>
              <a:t> </a:t>
            </a:r>
            <a:r>
              <a:rPr lang="ru-RU" dirty="0" err="1"/>
              <a:t>плавну</a:t>
            </a:r>
            <a:r>
              <a:rPr lang="ru-RU" dirty="0"/>
              <a:t> </a:t>
            </a:r>
            <a:r>
              <a:rPr lang="ru-RU" dirty="0" err="1"/>
              <a:t>анімацію</a:t>
            </a:r>
            <a:r>
              <a:rPr lang="ru-RU" dirty="0"/>
              <a:t> для </a:t>
            </a:r>
            <a:r>
              <a:rPr lang="ru-RU" dirty="0" err="1"/>
              <a:t>відображення</a:t>
            </a:r>
            <a:r>
              <a:rPr lang="ru-RU" dirty="0"/>
              <a:t> </a:t>
            </a:r>
            <a:r>
              <a:rPr lang="ru-RU" dirty="0" err="1"/>
              <a:t>опису</a:t>
            </a:r>
            <a:r>
              <a:rPr lang="ru-RU" dirty="0"/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10D5049-5D7F-40F6-8585-6C674C126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703" y="2923240"/>
            <a:ext cx="7274215" cy="293585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832BAA8-355D-4BFE-B785-3F39BF14B2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95" y="1133816"/>
            <a:ext cx="4858016" cy="166859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8302762-5210-4C71-900D-85D9C70332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495" y="1133816"/>
            <a:ext cx="4742506" cy="163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6108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60</TotalTime>
  <Words>247</Words>
  <Application>Microsoft Office PowerPoint</Application>
  <PresentationFormat>Широкоэкранный</PresentationFormat>
  <Paragraphs>36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Ион</vt:lpstr>
      <vt:lpstr>Презентація вебпроєкту GidPRO</vt:lpstr>
      <vt:lpstr>Презентация PowerPoint</vt:lpstr>
      <vt:lpstr>Презентация PowerPoint</vt:lpstr>
      <vt:lpstr>Презентация PowerPoint</vt:lpstr>
      <vt:lpstr>Презентация PowerPoint</vt:lpstr>
      <vt:lpstr>Інтерактивні плитки з зображеннями:</vt:lpstr>
      <vt:lpstr>Ефект наведення на плитки:</vt:lpstr>
      <vt:lpstr>Динамічний опис місцевості: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вебпроєкту GidPRO</dc:title>
  <dc:creator>Dell</dc:creator>
  <cp:lastModifiedBy>Dell</cp:lastModifiedBy>
  <cp:revision>1</cp:revision>
  <dcterms:created xsi:type="dcterms:W3CDTF">2024-12-08T19:25:55Z</dcterms:created>
  <dcterms:modified xsi:type="dcterms:W3CDTF">2024-12-08T20:26:37Z</dcterms:modified>
</cp:coreProperties>
</file>

<file path=docProps/thumbnail.jpeg>
</file>